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9" r:id="rId2"/>
    <p:sldId id="601" r:id="rId3"/>
    <p:sldId id="604" r:id="rId4"/>
    <p:sldId id="605" r:id="rId5"/>
    <p:sldId id="606" r:id="rId6"/>
    <p:sldId id="607" r:id="rId7"/>
    <p:sldId id="58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09409B-6E55-84AF-EDB3-2E042EB17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AD0BA8E-B6CE-0894-2D5D-DDFAA4188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216383-1AB1-E8B1-70BC-21A4A0C8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F1C46C-83A5-3A6D-8384-6E77258B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866D9-D83E-F02E-06CF-057EE4AE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38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A29BBC-2584-9D08-3EF1-42049AF57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570768-8D2F-092C-7BBC-51033351C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1E371-6277-0B82-1FA0-390586A16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649824-961B-DF98-BE0A-2EAC65E7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45D106-9703-5CA3-66F0-F5779632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4787C44-2EFE-7414-8244-137139D6D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C03858A-43DF-3D24-E57E-49FD07F18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9D2BF2-ED1C-2149-C3E8-4116833C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27B7AF-3EBE-293D-409C-3C880241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A2BFC4-C4B8-7900-95AE-59482F30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21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6368CD-BFAA-2D18-C108-27ACD590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AF3A8C-05BC-B9A2-233D-F2F3B345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143190-6CBF-3567-CB26-C496DB66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2442D1-858A-B73B-C5C0-E2A47EE3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EC247B-D652-A65C-AD33-11C2E576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93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6AAD31-709A-28BF-AE1C-B9D57017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1B4CA2-2572-0294-5273-3E803E3C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BB6E9C-F3E7-CC03-2AAF-F1C77383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69E9C2-0C67-33D0-919F-CCAD4B65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456631-6F53-D092-FEDB-DCA79367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51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4010FF-99E4-A0D1-C920-EC2620C5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B8231-7282-8C1D-4539-016EC4B9F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44B048-8FA4-C13A-56BE-EB75D348A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5EC86E-95CF-5141-3776-6648C0D3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2BEF80A-9F42-1D90-14CB-C4D180D5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23E17A-9946-E255-1E23-0EDB0AAA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1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C1A6E1-7447-7D53-DD1E-86925B9C3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1EBDF0-A11F-526F-D53F-A6B3AF3CE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CA73239-8E32-CCB3-498A-964D46397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445C765-1A51-7572-4107-D880F7E94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4488977-AC58-36BA-443C-A83612C86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24D1DB-3A36-310A-FC5C-A096EAC02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06B656-05B9-70E8-392E-D5207A4E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9126B96-F18B-5A37-D074-89158FD9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60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CD05B3-D437-BAD8-FE7F-C94C045A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7DC055-22F7-7753-3628-717BCB87E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B44BC77-2A56-711A-3995-98F73C2E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3785AB-7646-3EFC-647F-27926CD0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10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CC439E-DFBA-52EB-59B8-2B485F13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9ABA2D-959D-6EE3-624D-D79FE8AE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A50CB2-5F18-132B-9B16-94736F99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40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236C1F-EFB5-8E9E-C5EE-D6BD35461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5C612A-4A59-DB4D-F483-A22081398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1FDD32-441C-96D6-5223-5EEF90FB7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88D48D-6272-46E7-929D-BD429CB7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E9A439-02D6-3C00-270E-7973A28C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0F5AAE-88C7-3890-B74D-0C7E73C4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10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978A9-FFB9-DDE9-B3E2-D361B9D9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3A0867-C02C-11AB-C434-BF2116DF6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6B8CFA-4265-8490-F537-5DC5675D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E2380B-D225-676D-F090-D7B45DA7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2C9D4D-203A-DE47-D47A-2B10067B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7F0814-64E2-E604-B0B6-6E62BB21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55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089E93-D3EC-4672-CD00-31DB6CEF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1A2599-2423-ED86-880B-C7BC87878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49BA6E-D28D-E6AD-8C02-35143B418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D7BAC-6C7F-4BF4-99B6-56A7BEBBE62B}" type="datetimeFigureOut">
              <a:rPr lang="zh-CN" altLang="en-US" smtClean="0"/>
              <a:t>2022/10/15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56325-CEE1-10FF-FE14-0225A40F1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478176-2DB9-E865-80C1-C1CEA4BCD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85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4104" y="1778836"/>
            <a:ext cx="9323793" cy="16410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lang="en-US" altLang="zh-CN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roup meeting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2155" y="3624903"/>
            <a:ext cx="7245036" cy="1543534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endParaRPr lang="en-US" altLang="en-US" sz="3000" b="1" dirty="0">
              <a:solidFill>
                <a:srgbClr val="151C55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3000" b="1" dirty="0" err="1">
                <a:solidFill>
                  <a:srgbClr val="151C55"/>
                </a:solidFill>
              </a:rPr>
              <a:t>Zelin</a:t>
            </a:r>
            <a:r>
              <a:rPr lang="en-US" altLang="en-US" sz="3000" b="1" dirty="0">
                <a:solidFill>
                  <a:srgbClr val="151C55"/>
                </a:solidFill>
              </a:rPr>
              <a:t> Li</a:t>
            </a:r>
            <a:r>
              <a:rPr lang="zh-CN" altLang="en-US" sz="3000" b="1" dirty="0">
                <a:solidFill>
                  <a:srgbClr val="151C55"/>
                </a:solidFill>
              </a:rPr>
              <a:t> </a:t>
            </a:r>
            <a:r>
              <a:rPr lang="en-US" altLang="zh-CN" sz="3000" b="1" dirty="0">
                <a:solidFill>
                  <a:srgbClr val="151C55"/>
                </a:solidFill>
              </a:rPr>
              <a:t>(</a:t>
            </a:r>
            <a:r>
              <a:rPr lang="zh-CN" altLang="en-US" sz="3000" b="1" dirty="0">
                <a:solidFill>
                  <a:srgbClr val="151C55"/>
                </a:solidFill>
              </a:rPr>
              <a:t>黎泽林</a:t>
            </a:r>
            <a:r>
              <a:rPr lang="en-US" altLang="zh-CN" sz="3000" b="1" dirty="0">
                <a:solidFill>
                  <a:srgbClr val="151C55"/>
                </a:solidFill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altLang="en-US" sz="3000" b="1" dirty="0">
                <a:solidFill>
                  <a:srgbClr val="151C55"/>
                </a:solidFill>
              </a:rPr>
              <a:t>12132338@mail.sustech.edu.cn</a:t>
            </a:r>
            <a:endParaRPr lang="en-US" altLang="en-US" sz="3000" dirty="0">
              <a:solidFill>
                <a:srgbClr val="C00000"/>
              </a:solidFill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0A5E371-C986-4509-88D6-BCEC3BCEC6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0" t="13297" b="13852"/>
          <a:stretch/>
        </p:blipFill>
        <p:spPr bwMode="auto">
          <a:xfrm>
            <a:off x="0" y="-31633"/>
            <a:ext cx="4658140" cy="115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EE82575-57F4-440B-843A-F14B63FAD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9961"/>
            <a:ext cx="12192000" cy="1924259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7B9710C-CB0A-4430-B81B-1E6FD4BD0F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587" y="34763"/>
            <a:ext cx="1465177" cy="102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sp>
        <p:nvSpPr>
          <p:cNvPr id="9" name="内容占位符 2">
            <a:extLst>
              <a:ext uri="{FF2B5EF4-FFF2-40B4-BE49-F238E27FC236}">
                <a16:creationId xmlns:a16="http://schemas.microsoft.com/office/drawing/2014/main" id="{8D5A822D-A3FB-BFEF-1199-09939C7BF5C2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49" indent="0">
              <a:lnSpc>
                <a:spcPct val="100000"/>
              </a:lnSpc>
              <a:buClr>
                <a:srgbClr val="D16349"/>
              </a:buClr>
              <a:buFont typeface="Arial" panose="020B0604020202020204" pitchFamily="34" charset="0"/>
              <a:buNone/>
            </a:pPr>
            <a:r>
              <a:rPr lang="en-US" altLang="zh-CN" sz="2600" b="1" dirty="0">
                <a:latin typeface="Calibri (正文)"/>
              </a:rPr>
              <a:t>1. </a:t>
            </a:r>
            <a:r>
              <a:rPr lang="zh-CN" altLang="en-US" sz="2600" b="1" dirty="0">
                <a:latin typeface="Calibri (正文)"/>
              </a:rPr>
              <a:t>确定了模型的结构设计</a:t>
            </a:r>
            <a:r>
              <a:rPr lang="en-US" altLang="zh-CN" sz="2600" b="1" dirty="0">
                <a:latin typeface="Calibri (正文)"/>
              </a:rPr>
              <a:t>,</a:t>
            </a:r>
            <a:r>
              <a:rPr lang="zh-CN" altLang="en-US" sz="2600" b="1" dirty="0">
                <a:latin typeface="Calibri (正文)"/>
              </a:rPr>
              <a:t>实现了</a:t>
            </a:r>
            <a:r>
              <a:rPr lang="en-US" altLang="zh-CN" sz="2600" b="1" dirty="0">
                <a:latin typeface="Calibri (正文)"/>
              </a:rPr>
              <a:t>adaptive feature fusion, bottleneck</a:t>
            </a:r>
            <a:r>
              <a:rPr lang="zh-CN" altLang="en-US" sz="2600" b="1" dirty="0">
                <a:latin typeface="Calibri (正文)"/>
              </a:rPr>
              <a:t>等结构</a:t>
            </a: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Font typeface="Arial" panose="020B0604020202020204" pitchFamily="34" charset="0"/>
              <a:buNone/>
            </a:pPr>
            <a:r>
              <a:rPr lang="en-US" altLang="zh-CN" sz="2600" b="1" dirty="0">
                <a:latin typeface="Calibri (正文)"/>
              </a:rPr>
              <a:t>2. </a:t>
            </a:r>
            <a:r>
              <a:rPr lang="zh-CN" altLang="en-US" sz="2600" b="1" dirty="0">
                <a:latin typeface="Calibri (正文)"/>
              </a:rPr>
              <a:t>确定了需要使用的</a:t>
            </a:r>
            <a:r>
              <a:rPr lang="en-US" altLang="zh-CN" sz="2600" b="1" dirty="0">
                <a:latin typeface="Calibri (正文)"/>
              </a:rPr>
              <a:t>4</a:t>
            </a:r>
            <a:r>
              <a:rPr lang="zh-CN" altLang="en-US" sz="2600" b="1" dirty="0">
                <a:latin typeface="Calibri (正文)"/>
              </a:rPr>
              <a:t>个数据集</a:t>
            </a:r>
            <a:r>
              <a:rPr lang="en-US" altLang="zh-CN" sz="2600" b="1" dirty="0">
                <a:latin typeface="Calibri (正文)"/>
              </a:rPr>
              <a:t>, </a:t>
            </a:r>
            <a:r>
              <a:rPr lang="zh-CN" altLang="en-US" sz="2600" b="1" dirty="0">
                <a:latin typeface="Calibri (正文)"/>
              </a:rPr>
              <a:t>并测试</a:t>
            </a:r>
            <a:r>
              <a:rPr lang="en-US" altLang="zh-CN" sz="2600" b="1" dirty="0">
                <a:latin typeface="Calibri (正文)"/>
              </a:rPr>
              <a:t>baseline </a:t>
            </a:r>
            <a:r>
              <a:rPr lang="zh-CN" altLang="en-US" sz="2600" b="1" dirty="0">
                <a:latin typeface="Calibri (正文)"/>
              </a:rPr>
              <a:t>的各种性能指标</a:t>
            </a: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Font typeface="Arial" panose="020B0604020202020204" pitchFamily="34" charset="0"/>
              <a:buNone/>
            </a:pPr>
            <a:r>
              <a:rPr lang="en-US" altLang="zh-CN" sz="2600" b="1" dirty="0">
                <a:latin typeface="Calibri (正文)"/>
              </a:rPr>
              <a:t>3. Ablation study</a:t>
            </a: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Font typeface="Arial" panose="020B0604020202020204" pitchFamily="34" charset="0"/>
              <a:buNone/>
            </a:pPr>
            <a:r>
              <a:rPr lang="en-US" altLang="zh-CN" sz="2600" b="1" dirty="0">
                <a:latin typeface="Calibri (正文)"/>
              </a:rPr>
              <a:t>4. </a:t>
            </a:r>
            <a:r>
              <a:rPr lang="zh-CN" altLang="en-US" sz="2600" b="1" dirty="0">
                <a:latin typeface="Calibri (正文)"/>
              </a:rPr>
              <a:t>撰写论文初稿</a:t>
            </a: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</p:txBody>
      </p:sp>
    </p:spTree>
    <p:extLst>
      <p:ext uri="{BB962C8B-B14F-4D97-AF65-F5344CB8AC3E}">
        <p14:creationId xmlns:p14="http://schemas.microsoft.com/office/powerpoint/2010/main" val="25269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pic>
        <p:nvPicPr>
          <p:cNvPr id="2" name="内容占位符 4">
            <a:extLst>
              <a:ext uri="{FF2B5EF4-FFF2-40B4-BE49-F238E27FC236}">
                <a16:creationId xmlns:a16="http://schemas.microsoft.com/office/drawing/2014/main" id="{7C70FB85-933A-D7AA-503D-89C8710997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176635" y="1803863"/>
            <a:ext cx="7838730" cy="4078689"/>
          </a:xfrm>
        </p:spPr>
      </p:pic>
    </p:spTree>
    <p:extLst>
      <p:ext uri="{BB962C8B-B14F-4D97-AF65-F5344CB8AC3E}">
        <p14:creationId xmlns:p14="http://schemas.microsoft.com/office/powerpoint/2010/main" val="150367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graphicFrame>
        <p:nvGraphicFramePr>
          <p:cNvPr id="9" name="内容占位符 3">
            <a:extLst>
              <a:ext uri="{FF2B5EF4-FFF2-40B4-BE49-F238E27FC236}">
                <a16:creationId xmlns:a16="http://schemas.microsoft.com/office/drawing/2014/main" id="{A860BC5D-BDA1-3FC0-BC99-3B6C0D27A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587756"/>
              </p:ext>
            </p:extLst>
          </p:nvPr>
        </p:nvGraphicFramePr>
        <p:xfrm>
          <a:off x="660244" y="1668129"/>
          <a:ext cx="10871511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451">
                  <a:extLst>
                    <a:ext uri="{9D8B030D-6E8A-4147-A177-3AD203B41FA5}">
                      <a16:colId xmlns:a16="http://schemas.microsoft.com/office/drawing/2014/main" val="637096857"/>
                    </a:ext>
                  </a:extLst>
                </a:gridCol>
                <a:gridCol w="866495">
                  <a:extLst>
                    <a:ext uri="{9D8B030D-6E8A-4147-A177-3AD203B41FA5}">
                      <a16:colId xmlns:a16="http://schemas.microsoft.com/office/drawing/2014/main" val="87786413"/>
                    </a:ext>
                  </a:extLst>
                </a:gridCol>
                <a:gridCol w="738802">
                  <a:extLst>
                    <a:ext uri="{9D8B030D-6E8A-4147-A177-3AD203B41FA5}">
                      <a16:colId xmlns:a16="http://schemas.microsoft.com/office/drawing/2014/main" val="2720948592"/>
                    </a:ext>
                  </a:extLst>
                </a:gridCol>
                <a:gridCol w="888200">
                  <a:extLst>
                    <a:ext uri="{9D8B030D-6E8A-4147-A177-3AD203B41FA5}">
                      <a16:colId xmlns:a16="http://schemas.microsoft.com/office/drawing/2014/main" val="844756913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4146019350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1547182684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010696239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887929428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3320127793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1389281240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526867142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752038781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200358478"/>
                    </a:ext>
                  </a:extLst>
                </a:gridCol>
              </a:tblGrid>
              <a:tr h="60785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FFHQ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NIQE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FID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PSNR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SSIM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Age MAE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Gender wrong num(727)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81503"/>
                  </a:ext>
                </a:extLst>
              </a:tr>
              <a:tr h="60785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bilinear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16.65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17.27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197.0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337.6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23.11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19.93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0.6871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0.6371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8.883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14.38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251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616891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GFPGAN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4.376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36.09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42.96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21.67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19.03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0.6331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0.5782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5.43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7.939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45 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61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44013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GPEN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3.70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3.568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37.86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45.76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21.82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19.11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0.6069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0.5450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6.39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9.81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52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16460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VQFR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3.279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3.310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43.79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72.64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20.47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18.55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0.5711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0.5192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5.708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10.41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159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30111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our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4.105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4.173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35.68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46.00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21.59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18.14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0.6244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0.5527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4.21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5.55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555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50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699FA5-807F-6C91-4512-DAAB1A77E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8" name="内容占位符 3">
            <a:extLst>
              <a:ext uri="{FF2B5EF4-FFF2-40B4-BE49-F238E27FC236}">
                <a16:creationId xmlns:a16="http://schemas.microsoft.com/office/drawing/2014/main" id="{E6FF9F2F-E758-2C8B-9A4D-EC1F9B3A2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102296"/>
              </p:ext>
            </p:extLst>
          </p:nvPr>
        </p:nvGraphicFramePr>
        <p:xfrm>
          <a:off x="766232" y="1654233"/>
          <a:ext cx="10659535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451">
                  <a:extLst>
                    <a:ext uri="{9D8B030D-6E8A-4147-A177-3AD203B41FA5}">
                      <a16:colId xmlns:a16="http://schemas.microsoft.com/office/drawing/2014/main" val="637096857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87786413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720948592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844756913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4146019350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1547182684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010696239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887929428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3320127793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1389281240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526867142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752038781"/>
                    </a:ext>
                  </a:extLst>
                </a:gridCol>
                <a:gridCol w="760507">
                  <a:extLst>
                    <a:ext uri="{9D8B030D-6E8A-4147-A177-3AD203B41FA5}">
                      <a16:colId xmlns:a16="http://schemas.microsoft.com/office/drawing/2014/main" val="2200358478"/>
                    </a:ext>
                  </a:extLst>
                </a:gridCol>
              </a:tblGrid>
              <a:tr h="60785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Celeba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NIQE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FID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PSNR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SSIM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Age MAE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Gender wrong num</a:t>
                      </a:r>
                      <a:r>
                        <a:rPr lang="zh-CN" altLang="en-US" dirty="0"/>
                        <a:t>↓</a:t>
                      </a:r>
                      <a:r>
                        <a:rPr lang="en-US" altLang="zh-CN" dirty="0"/>
                        <a:t>(3000)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81503"/>
                  </a:ext>
                </a:extLst>
              </a:tr>
              <a:tr h="60785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bilinear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16.59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17.29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213.33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339.1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23.25 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20.09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0.6951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0.6443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8.285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13.66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431</a:t>
                      </a:r>
                      <a:endParaRPr lang="zh-CN" altLang="en-US" dirty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943</a:t>
                      </a:r>
                      <a:endParaRPr lang="zh-CN" altLang="en-US" dirty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47500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GFPGAN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4.508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4.45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49.53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54.6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21.956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19.32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0.6350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0.5790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5.33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7.46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208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44013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GPEN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3.877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3.707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47.39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52.31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22.12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19.30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0.6152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0.5512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5.59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8.28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100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247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16460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VQFR</a:t>
                      </a:r>
                      <a:endParaRPr lang="zh-CN" altLang="en-US" sz="1400" dirty="0"/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3.350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3.354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52.09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62.97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20.48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18.74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0.5699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0.5253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6.186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10.01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521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727253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our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4.090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4.168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46.40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51.58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18.26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0.6266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0.5539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4.03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4.67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125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151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53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graphicFrame>
        <p:nvGraphicFramePr>
          <p:cNvPr id="8" name="内容占位符 3">
            <a:extLst>
              <a:ext uri="{FF2B5EF4-FFF2-40B4-BE49-F238E27FC236}">
                <a16:creationId xmlns:a16="http://schemas.microsoft.com/office/drawing/2014/main" id="{40C2D681-D75B-5651-955D-2F9A5AFFE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695058"/>
              </p:ext>
            </p:extLst>
          </p:nvPr>
        </p:nvGraphicFramePr>
        <p:xfrm>
          <a:off x="1328651" y="1327422"/>
          <a:ext cx="9311640" cy="51798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0752">
                  <a:extLst>
                    <a:ext uri="{9D8B030D-6E8A-4147-A177-3AD203B41FA5}">
                      <a16:colId xmlns:a16="http://schemas.microsoft.com/office/drawing/2014/main" val="69980297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3621138956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1747166204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1470132923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1034332069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2003456194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2886665578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295929569"/>
                    </a:ext>
                  </a:extLst>
                </a:gridCol>
                <a:gridCol w="773861">
                  <a:extLst>
                    <a:ext uri="{9D8B030D-6E8A-4147-A177-3AD203B41FA5}">
                      <a16:colId xmlns:a16="http://schemas.microsoft.com/office/drawing/2014/main" val="3743200929"/>
                    </a:ext>
                  </a:extLst>
                </a:gridCol>
              </a:tblGrid>
              <a:tr h="607857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IMDB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SCFace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517402"/>
                  </a:ext>
                </a:extLst>
              </a:tr>
              <a:tr h="607857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NIQE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FID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Age MAE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Gender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r>
                        <a:rPr lang="en-US" altLang="zh-CN" dirty="0"/>
                        <a:t>(4414)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NIQE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FID</a:t>
                      </a:r>
                      <a:r>
                        <a:rPr lang="zh-CN" altLang="en-US" dirty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Age MAE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Gender</a:t>
                      </a:r>
                      <a:r>
                        <a:rPr lang="zh-CN" altLang="en-US" dirty="0"/>
                        <a:t>↓</a:t>
                      </a:r>
                    </a:p>
                    <a:p>
                      <a:pPr algn="ctr"/>
                      <a:r>
                        <a:rPr lang="en-US" altLang="zh-CN" dirty="0"/>
                        <a:t> (520)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13910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GFPGAN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4.594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43.20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6.659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4.064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101.8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12.708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828531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GPEN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4.719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54.1332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3.914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114.5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12.50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577142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VQFR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3.53961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33.40443652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3.279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128.5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10.50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594798"/>
                  </a:ext>
                </a:extLst>
              </a:tr>
              <a:tr h="4255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our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4.1561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34.41</a:t>
                      </a:r>
                      <a:endParaRPr lang="zh-CN" altLang="en-US" sz="18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4.141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123.0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7.953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23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58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47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45BBD7-5967-B0C2-C56F-F54CBD3D8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549" indent="0">
              <a:lnSpc>
                <a:spcPct val="100000"/>
              </a:lnSpc>
              <a:buClr>
                <a:srgbClr val="D16349"/>
              </a:buClr>
              <a:buNone/>
            </a:pPr>
            <a:r>
              <a:rPr lang="en-US" altLang="zh-CN" sz="2600" b="1" dirty="0">
                <a:latin typeface="Calibri (正文)"/>
              </a:rPr>
              <a:t>1.</a:t>
            </a:r>
            <a:r>
              <a:rPr lang="zh-CN" altLang="en-US" sz="2600" b="1" dirty="0">
                <a:latin typeface="Calibri (正文)"/>
              </a:rPr>
              <a:t>撰写论文初稿剩余的部分</a:t>
            </a:r>
            <a:endParaRPr lang="en-US" altLang="zh-CN" sz="2600" b="1" dirty="0">
              <a:latin typeface="Calibri (正文)"/>
            </a:endParaRP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None/>
            </a:pPr>
            <a:r>
              <a:rPr lang="en-US" altLang="zh-CN" sz="2600" b="1" dirty="0">
                <a:latin typeface="Calibri (正文)"/>
              </a:rPr>
              <a:t>2.</a:t>
            </a:r>
            <a:r>
              <a:rPr lang="zh-CN" altLang="en-US" sz="2600" b="1" dirty="0">
                <a:latin typeface="Calibri (正文)"/>
              </a:rPr>
              <a:t>硕士开题报告准备</a:t>
            </a:r>
            <a:endParaRPr lang="en-US" altLang="zh-CN" sz="2600" b="1" dirty="0">
              <a:latin typeface="Calibri (正文)"/>
            </a:endParaRP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None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Future Plan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19353348-B9E2-BD40-497E-E8006974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2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369F37B-657D-685B-6FA3-3C5EA9FB8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2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322</Words>
  <Application>Microsoft Office PowerPoint</Application>
  <PresentationFormat>宽屏</PresentationFormat>
  <Paragraphs>212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Calibri (正文)</vt:lpstr>
      <vt:lpstr>等线</vt:lpstr>
      <vt:lpstr>等线 Light</vt:lpstr>
      <vt:lpstr>华文新魏</vt:lpstr>
      <vt:lpstr>Arial</vt:lpstr>
      <vt:lpstr>Wingdings</vt:lpstr>
      <vt:lpstr>Office 主题​​</vt:lpstr>
      <vt:lpstr>Group meeting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super-resolution integrating user's prior information </dc:title>
  <dc:creator>泽林 黎</dc:creator>
  <cp:lastModifiedBy>泽林 黎</cp:lastModifiedBy>
  <cp:revision>38</cp:revision>
  <dcterms:created xsi:type="dcterms:W3CDTF">2022-08-31T12:50:18Z</dcterms:created>
  <dcterms:modified xsi:type="dcterms:W3CDTF">2022-10-15T03:11:00Z</dcterms:modified>
</cp:coreProperties>
</file>